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9" r:id="rId2"/>
    <p:sldId id="290" r:id="rId3"/>
    <p:sldId id="293" r:id="rId4"/>
    <p:sldId id="291" r:id="rId5"/>
    <p:sldId id="292" r:id="rId6"/>
    <p:sldId id="29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374F"/>
    <a:srgbClr val="A5A5A5"/>
    <a:srgbClr val="0672A2"/>
    <a:srgbClr val="44546A"/>
    <a:srgbClr val="957B01"/>
    <a:srgbClr val="548235"/>
    <a:srgbClr val="FAC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9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AA8C71-6548-4C32-BEDC-84C8F69655F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21658C99-5A13-4E1F-B19B-A50591E53D02}">
      <dgm:prSet phldrT="[Text]"/>
      <dgm:spPr>
        <a:solidFill>
          <a:srgbClr val="03374F"/>
        </a:solidFill>
      </dgm:spPr>
      <dgm:t>
        <a:bodyPr/>
        <a:lstStyle/>
        <a:p>
          <a:r>
            <a:rPr lang="en-US" dirty="0"/>
            <a:t>Aim</a:t>
          </a:r>
          <a:endParaRPr lang="en-IE" dirty="0"/>
        </a:p>
      </dgm:t>
    </dgm:pt>
    <dgm:pt modelId="{93230DD6-6951-485C-93E6-AEF03BFAC61D}" type="parTrans" cxnId="{9A4251FE-D093-4B8E-9579-171136967028}">
      <dgm:prSet/>
      <dgm:spPr/>
      <dgm:t>
        <a:bodyPr/>
        <a:lstStyle/>
        <a:p>
          <a:endParaRPr lang="en-IE"/>
        </a:p>
      </dgm:t>
    </dgm:pt>
    <dgm:pt modelId="{8DA9BABC-C119-4FEC-BF46-93078D7ADB62}" type="sibTrans" cxnId="{9A4251FE-D093-4B8E-9579-171136967028}">
      <dgm:prSet/>
      <dgm:spPr/>
      <dgm:t>
        <a:bodyPr/>
        <a:lstStyle/>
        <a:p>
          <a:endParaRPr lang="en-IE"/>
        </a:p>
      </dgm:t>
    </dgm:pt>
    <dgm:pt modelId="{58203058-BFD8-4CA8-B4BF-B0723724561D}">
      <dgm:prSet phldrT="[Text]" phldr="1"/>
      <dgm:spPr>
        <a:ln>
          <a:solidFill>
            <a:srgbClr val="03374F"/>
          </a:solidFill>
        </a:ln>
      </dgm:spPr>
      <dgm:t>
        <a:bodyPr/>
        <a:lstStyle/>
        <a:p>
          <a:endParaRPr lang="en-IE"/>
        </a:p>
      </dgm:t>
    </dgm:pt>
    <dgm:pt modelId="{121499AD-6E08-47A8-AD39-5B8E97639527}" type="parTrans" cxnId="{0C90FB09-F803-4A34-91FB-F54E1EEEE39E}">
      <dgm:prSet/>
      <dgm:spPr/>
      <dgm:t>
        <a:bodyPr/>
        <a:lstStyle/>
        <a:p>
          <a:endParaRPr lang="en-IE"/>
        </a:p>
      </dgm:t>
    </dgm:pt>
    <dgm:pt modelId="{739DAA22-1B5A-4990-AF77-3290303F7AE7}" type="sibTrans" cxnId="{0C90FB09-F803-4A34-91FB-F54E1EEEE39E}">
      <dgm:prSet/>
      <dgm:spPr/>
      <dgm:t>
        <a:bodyPr/>
        <a:lstStyle/>
        <a:p>
          <a:endParaRPr lang="en-IE"/>
        </a:p>
      </dgm:t>
    </dgm:pt>
    <dgm:pt modelId="{D10DC45B-2E54-4563-8FAD-88C067518902}">
      <dgm:prSet phldrT="[Text]" phldr="1"/>
      <dgm:spPr>
        <a:ln>
          <a:solidFill>
            <a:srgbClr val="03374F"/>
          </a:solidFill>
        </a:ln>
      </dgm:spPr>
      <dgm:t>
        <a:bodyPr/>
        <a:lstStyle/>
        <a:p>
          <a:endParaRPr lang="en-IE"/>
        </a:p>
      </dgm:t>
    </dgm:pt>
    <dgm:pt modelId="{C36AD63F-1591-4ED9-A043-0F40686CF8AF}" type="parTrans" cxnId="{A7E9785C-5AB8-4F86-A25D-EBF304B7BC55}">
      <dgm:prSet/>
      <dgm:spPr/>
      <dgm:t>
        <a:bodyPr/>
        <a:lstStyle/>
        <a:p>
          <a:endParaRPr lang="en-IE"/>
        </a:p>
      </dgm:t>
    </dgm:pt>
    <dgm:pt modelId="{498CCEAC-AE16-46A6-9D82-50E892845A47}" type="sibTrans" cxnId="{A7E9785C-5AB8-4F86-A25D-EBF304B7BC55}">
      <dgm:prSet/>
      <dgm:spPr/>
      <dgm:t>
        <a:bodyPr/>
        <a:lstStyle/>
        <a:p>
          <a:endParaRPr lang="en-IE"/>
        </a:p>
      </dgm:t>
    </dgm:pt>
    <dgm:pt modelId="{4F56C7AC-3F1B-46B6-ADFD-08A5C8F4C7DE}">
      <dgm:prSet phldrT="[Text]"/>
      <dgm:spPr>
        <a:solidFill>
          <a:srgbClr val="44546A"/>
        </a:solidFill>
      </dgm:spPr>
      <dgm:t>
        <a:bodyPr/>
        <a:lstStyle/>
        <a:p>
          <a:r>
            <a:rPr lang="en-US" dirty="0"/>
            <a:t>Novelty</a:t>
          </a:r>
          <a:endParaRPr lang="en-IE" dirty="0"/>
        </a:p>
      </dgm:t>
    </dgm:pt>
    <dgm:pt modelId="{DDA99E38-B5E8-4EF0-90E1-8F42F2C68117}" type="parTrans" cxnId="{0EAB4E34-CDB5-44F7-9405-B9E170ABCE77}">
      <dgm:prSet/>
      <dgm:spPr/>
      <dgm:t>
        <a:bodyPr/>
        <a:lstStyle/>
        <a:p>
          <a:endParaRPr lang="en-IE"/>
        </a:p>
      </dgm:t>
    </dgm:pt>
    <dgm:pt modelId="{F41B6FC8-EEA1-499B-813D-2EE2B6C5BD42}" type="sibTrans" cxnId="{0EAB4E34-CDB5-44F7-9405-B9E170ABCE77}">
      <dgm:prSet/>
      <dgm:spPr/>
      <dgm:t>
        <a:bodyPr/>
        <a:lstStyle/>
        <a:p>
          <a:endParaRPr lang="en-IE"/>
        </a:p>
      </dgm:t>
    </dgm:pt>
    <dgm:pt modelId="{26916ADF-DCA5-4319-9FE3-31BAF88663A9}">
      <dgm:prSet phldrT="[Text]" phldr="1"/>
      <dgm:spPr>
        <a:ln>
          <a:solidFill>
            <a:srgbClr val="44546A"/>
          </a:solidFill>
        </a:ln>
      </dgm:spPr>
      <dgm:t>
        <a:bodyPr/>
        <a:lstStyle/>
        <a:p>
          <a:endParaRPr lang="en-IE"/>
        </a:p>
      </dgm:t>
    </dgm:pt>
    <dgm:pt modelId="{4009093C-2732-4081-8457-86516264B51E}" type="parTrans" cxnId="{38BAAFF2-ECD0-4E90-A2AF-2321BDB17C4F}">
      <dgm:prSet/>
      <dgm:spPr/>
      <dgm:t>
        <a:bodyPr/>
        <a:lstStyle/>
        <a:p>
          <a:endParaRPr lang="en-IE"/>
        </a:p>
      </dgm:t>
    </dgm:pt>
    <dgm:pt modelId="{C235D76A-FA58-4DBA-895E-33A63BA9297B}" type="sibTrans" cxnId="{38BAAFF2-ECD0-4E90-A2AF-2321BDB17C4F}">
      <dgm:prSet/>
      <dgm:spPr/>
      <dgm:t>
        <a:bodyPr/>
        <a:lstStyle/>
        <a:p>
          <a:endParaRPr lang="en-IE"/>
        </a:p>
      </dgm:t>
    </dgm:pt>
    <dgm:pt modelId="{428B39E6-067B-43C3-BA64-E2AE97C57101}">
      <dgm:prSet phldrT="[Text]" phldr="1"/>
      <dgm:spPr>
        <a:ln>
          <a:solidFill>
            <a:srgbClr val="44546A"/>
          </a:solidFill>
        </a:ln>
      </dgm:spPr>
      <dgm:t>
        <a:bodyPr/>
        <a:lstStyle/>
        <a:p>
          <a:endParaRPr lang="en-IE"/>
        </a:p>
      </dgm:t>
    </dgm:pt>
    <dgm:pt modelId="{011E2CCA-5488-456E-A643-D3F35F9153A5}" type="parTrans" cxnId="{154920C7-48FC-4255-853A-54B539116A00}">
      <dgm:prSet/>
      <dgm:spPr/>
      <dgm:t>
        <a:bodyPr/>
        <a:lstStyle/>
        <a:p>
          <a:endParaRPr lang="en-IE"/>
        </a:p>
      </dgm:t>
    </dgm:pt>
    <dgm:pt modelId="{B75EFE8F-1EED-440E-A7F8-9D5929164B0C}" type="sibTrans" cxnId="{154920C7-48FC-4255-853A-54B539116A00}">
      <dgm:prSet/>
      <dgm:spPr/>
      <dgm:t>
        <a:bodyPr/>
        <a:lstStyle/>
        <a:p>
          <a:endParaRPr lang="en-IE"/>
        </a:p>
      </dgm:t>
    </dgm:pt>
    <dgm:pt modelId="{0C233441-CEBF-4A70-9561-EB9BFDF8AD10}">
      <dgm:prSet phldrT="[Text]"/>
      <dgm:spPr>
        <a:solidFill>
          <a:srgbClr val="0672A2"/>
        </a:solidFill>
      </dgm:spPr>
      <dgm:t>
        <a:bodyPr/>
        <a:lstStyle/>
        <a:p>
          <a:r>
            <a:rPr lang="en-US" dirty="0"/>
            <a:t>Opportunity</a:t>
          </a:r>
          <a:endParaRPr lang="en-IE" dirty="0"/>
        </a:p>
      </dgm:t>
    </dgm:pt>
    <dgm:pt modelId="{7D1BA251-4E90-4D69-9110-0EF1A4D9116F}" type="parTrans" cxnId="{D4CD76D6-EE09-4375-BFFF-DFF9B8CE5FB2}">
      <dgm:prSet/>
      <dgm:spPr/>
      <dgm:t>
        <a:bodyPr/>
        <a:lstStyle/>
        <a:p>
          <a:endParaRPr lang="en-IE"/>
        </a:p>
      </dgm:t>
    </dgm:pt>
    <dgm:pt modelId="{B2EDC329-0D6F-47D3-9FE2-2408C988E8AA}" type="sibTrans" cxnId="{D4CD76D6-EE09-4375-BFFF-DFF9B8CE5FB2}">
      <dgm:prSet/>
      <dgm:spPr/>
      <dgm:t>
        <a:bodyPr/>
        <a:lstStyle/>
        <a:p>
          <a:endParaRPr lang="en-IE"/>
        </a:p>
      </dgm:t>
    </dgm:pt>
    <dgm:pt modelId="{C5CA0411-12B5-42B6-B7EC-06C1E9CB00E5}">
      <dgm:prSet phldrT="[Text]" phldr="1"/>
      <dgm:spPr>
        <a:ln>
          <a:solidFill>
            <a:srgbClr val="0672A2"/>
          </a:solidFill>
        </a:ln>
      </dgm:spPr>
      <dgm:t>
        <a:bodyPr/>
        <a:lstStyle/>
        <a:p>
          <a:endParaRPr lang="en-IE"/>
        </a:p>
      </dgm:t>
    </dgm:pt>
    <dgm:pt modelId="{894E7CAD-CA10-43C5-93D7-199EE611F581}" type="parTrans" cxnId="{C8A07FC2-C9D9-43FA-A8D1-D5CBD5302EFD}">
      <dgm:prSet/>
      <dgm:spPr/>
      <dgm:t>
        <a:bodyPr/>
        <a:lstStyle/>
        <a:p>
          <a:endParaRPr lang="en-IE"/>
        </a:p>
      </dgm:t>
    </dgm:pt>
    <dgm:pt modelId="{36188320-4EE3-425B-BE52-6F32A7BBFA5E}" type="sibTrans" cxnId="{C8A07FC2-C9D9-43FA-A8D1-D5CBD5302EFD}">
      <dgm:prSet/>
      <dgm:spPr/>
      <dgm:t>
        <a:bodyPr/>
        <a:lstStyle/>
        <a:p>
          <a:endParaRPr lang="en-IE"/>
        </a:p>
      </dgm:t>
    </dgm:pt>
    <dgm:pt modelId="{A6A28D9C-6A07-447A-968A-B67AFC879CA7}">
      <dgm:prSet phldrT="[Text]" phldr="1"/>
      <dgm:spPr>
        <a:ln>
          <a:solidFill>
            <a:srgbClr val="0672A2"/>
          </a:solidFill>
        </a:ln>
      </dgm:spPr>
      <dgm:t>
        <a:bodyPr/>
        <a:lstStyle/>
        <a:p>
          <a:endParaRPr lang="en-IE"/>
        </a:p>
      </dgm:t>
    </dgm:pt>
    <dgm:pt modelId="{38B32E60-4173-4E55-B15B-BA19A2CD8256}" type="parTrans" cxnId="{5121ED9E-F45E-4766-A815-89B2DC794412}">
      <dgm:prSet/>
      <dgm:spPr/>
      <dgm:t>
        <a:bodyPr/>
        <a:lstStyle/>
        <a:p>
          <a:endParaRPr lang="en-IE"/>
        </a:p>
      </dgm:t>
    </dgm:pt>
    <dgm:pt modelId="{CF096706-E7D0-43BC-8F97-A8EF385AEF43}" type="sibTrans" cxnId="{5121ED9E-F45E-4766-A815-89B2DC794412}">
      <dgm:prSet/>
      <dgm:spPr/>
      <dgm:t>
        <a:bodyPr/>
        <a:lstStyle/>
        <a:p>
          <a:endParaRPr lang="en-IE"/>
        </a:p>
      </dgm:t>
    </dgm:pt>
    <dgm:pt modelId="{FC203219-2D49-40B5-9147-0A2B84522E04}" type="pres">
      <dgm:prSet presAssocID="{93AA8C71-6548-4C32-BEDC-84C8F69655F6}" presName="linearFlow" presStyleCnt="0">
        <dgm:presLayoutVars>
          <dgm:dir/>
          <dgm:animLvl val="lvl"/>
          <dgm:resizeHandles val="exact"/>
        </dgm:presLayoutVars>
      </dgm:prSet>
      <dgm:spPr/>
    </dgm:pt>
    <dgm:pt modelId="{D979F3BD-D366-4128-9938-37535422F4C6}" type="pres">
      <dgm:prSet presAssocID="{21658C99-5A13-4E1F-B19B-A50591E53D02}" presName="composite" presStyleCnt="0"/>
      <dgm:spPr/>
    </dgm:pt>
    <dgm:pt modelId="{E04BB4CC-044F-407A-B262-EC7523E6D9BA}" type="pres">
      <dgm:prSet presAssocID="{21658C99-5A13-4E1F-B19B-A50591E53D02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FB71BDE8-6321-4E2D-B0F5-973CB73D35A2}" type="pres">
      <dgm:prSet presAssocID="{21658C99-5A13-4E1F-B19B-A50591E53D02}" presName="descendantText" presStyleLbl="alignAcc1" presStyleIdx="0" presStyleCnt="3">
        <dgm:presLayoutVars>
          <dgm:bulletEnabled val="1"/>
        </dgm:presLayoutVars>
      </dgm:prSet>
      <dgm:spPr/>
    </dgm:pt>
    <dgm:pt modelId="{F54A0D66-6D45-498F-80A6-7843DFCE7490}" type="pres">
      <dgm:prSet presAssocID="{8DA9BABC-C119-4FEC-BF46-93078D7ADB62}" presName="sp" presStyleCnt="0"/>
      <dgm:spPr/>
    </dgm:pt>
    <dgm:pt modelId="{180FFD00-EA08-49F4-81CC-0E4A7A616151}" type="pres">
      <dgm:prSet presAssocID="{4F56C7AC-3F1B-46B6-ADFD-08A5C8F4C7DE}" presName="composite" presStyleCnt="0"/>
      <dgm:spPr/>
    </dgm:pt>
    <dgm:pt modelId="{2412A94B-1098-4E9C-96B4-B667A6B049AF}" type="pres">
      <dgm:prSet presAssocID="{4F56C7AC-3F1B-46B6-ADFD-08A5C8F4C7DE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D393468E-269E-4F31-9B6B-418BBAC3AE91}" type="pres">
      <dgm:prSet presAssocID="{4F56C7AC-3F1B-46B6-ADFD-08A5C8F4C7DE}" presName="descendantText" presStyleLbl="alignAcc1" presStyleIdx="1" presStyleCnt="3">
        <dgm:presLayoutVars>
          <dgm:bulletEnabled val="1"/>
        </dgm:presLayoutVars>
      </dgm:prSet>
      <dgm:spPr/>
    </dgm:pt>
    <dgm:pt modelId="{173D8CF4-934E-419A-875F-A6F01A6AD759}" type="pres">
      <dgm:prSet presAssocID="{F41B6FC8-EEA1-499B-813D-2EE2B6C5BD42}" presName="sp" presStyleCnt="0"/>
      <dgm:spPr/>
    </dgm:pt>
    <dgm:pt modelId="{9F4D3F66-3B5E-4642-B6BE-9AFAE51741AE}" type="pres">
      <dgm:prSet presAssocID="{0C233441-CEBF-4A70-9561-EB9BFDF8AD10}" presName="composite" presStyleCnt="0"/>
      <dgm:spPr/>
    </dgm:pt>
    <dgm:pt modelId="{960045ED-9371-4D90-AC1F-D6F2C125385A}" type="pres">
      <dgm:prSet presAssocID="{0C233441-CEBF-4A70-9561-EB9BFDF8AD10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EFBC472-283F-4E3C-B1BE-A0557E7BB6A1}" type="pres">
      <dgm:prSet presAssocID="{0C233441-CEBF-4A70-9561-EB9BFDF8AD10}" presName="descendantText" presStyleLbl="alignAcc1" presStyleIdx="2" presStyleCnt="3" custLinFactNeighborX="726">
        <dgm:presLayoutVars>
          <dgm:bulletEnabled val="1"/>
        </dgm:presLayoutVars>
      </dgm:prSet>
      <dgm:spPr/>
    </dgm:pt>
  </dgm:ptLst>
  <dgm:cxnLst>
    <dgm:cxn modelId="{0C90FB09-F803-4A34-91FB-F54E1EEEE39E}" srcId="{21658C99-5A13-4E1F-B19B-A50591E53D02}" destId="{58203058-BFD8-4CA8-B4BF-B0723724561D}" srcOrd="0" destOrd="0" parTransId="{121499AD-6E08-47A8-AD39-5B8E97639527}" sibTransId="{739DAA22-1B5A-4990-AF77-3290303F7AE7}"/>
    <dgm:cxn modelId="{0EAB4E34-CDB5-44F7-9405-B9E170ABCE77}" srcId="{93AA8C71-6548-4C32-BEDC-84C8F69655F6}" destId="{4F56C7AC-3F1B-46B6-ADFD-08A5C8F4C7DE}" srcOrd="1" destOrd="0" parTransId="{DDA99E38-B5E8-4EF0-90E1-8F42F2C68117}" sibTransId="{F41B6FC8-EEA1-499B-813D-2EE2B6C5BD42}"/>
    <dgm:cxn modelId="{A7E9785C-5AB8-4F86-A25D-EBF304B7BC55}" srcId="{21658C99-5A13-4E1F-B19B-A50591E53D02}" destId="{D10DC45B-2E54-4563-8FAD-88C067518902}" srcOrd="1" destOrd="0" parTransId="{C36AD63F-1591-4ED9-A043-0F40686CF8AF}" sibTransId="{498CCEAC-AE16-46A6-9D82-50E892845A47}"/>
    <dgm:cxn modelId="{273D154A-82E0-468D-8078-8650CADFBD87}" type="presOf" srcId="{4F56C7AC-3F1B-46B6-ADFD-08A5C8F4C7DE}" destId="{2412A94B-1098-4E9C-96B4-B667A6B049AF}" srcOrd="0" destOrd="0" presId="urn:microsoft.com/office/officeart/2005/8/layout/chevron2"/>
    <dgm:cxn modelId="{227F6253-F40B-499E-87E8-CF4D957476FA}" type="presOf" srcId="{21658C99-5A13-4E1F-B19B-A50591E53D02}" destId="{E04BB4CC-044F-407A-B262-EC7523E6D9BA}" srcOrd="0" destOrd="0" presId="urn:microsoft.com/office/officeart/2005/8/layout/chevron2"/>
    <dgm:cxn modelId="{BD3ABA9E-DCE2-40E4-B177-B2E760F09E9E}" type="presOf" srcId="{A6A28D9C-6A07-447A-968A-B67AFC879CA7}" destId="{FEFBC472-283F-4E3C-B1BE-A0557E7BB6A1}" srcOrd="0" destOrd="1" presId="urn:microsoft.com/office/officeart/2005/8/layout/chevron2"/>
    <dgm:cxn modelId="{5121ED9E-F45E-4766-A815-89B2DC794412}" srcId="{0C233441-CEBF-4A70-9561-EB9BFDF8AD10}" destId="{A6A28D9C-6A07-447A-968A-B67AFC879CA7}" srcOrd="1" destOrd="0" parTransId="{38B32E60-4173-4E55-B15B-BA19A2CD8256}" sibTransId="{CF096706-E7D0-43BC-8F97-A8EF385AEF43}"/>
    <dgm:cxn modelId="{4FAFE5A8-587A-4E2D-AD0B-96B175034512}" type="presOf" srcId="{C5CA0411-12B5-42B6-B7EC-06C1E9CB00E5}" destId="{FEFBC472-283F-4E3C-B1BE-A0557E7BB6A1}" srcOrd="0" destOrd="0" presId="urn:microsoft.com/office/officeart/2005/8/layout/chevron2"/>
    <dgm:cxn modelId="{C8A07FC2-C9D9-43FA-A8D1-D5CBD5302EFD}" srcId="{0C233441-CEBF-4A70-9561-EB9BFDF8AD10}" destId="{C5CA0411-12B5-42B6-B7EC-06C1E9CB00E5}" srcOrd="0" destOrd="0" parTransId="{894E7CAD-CA10-43C5-93D7-199EE611F581}" sibTransId="{36188320-4EE3-425B-BE52-6F32A7BBFA5E}"/>
    <dgm:cxn modelId="{424D1BC7-04FD-4899-BEE8-8EC74275366C}" type="presOf" srcId="{58203058-BFD8-4CA8-B4BF-B0723724561D}" destId="{FB71BDE8-6321-4E2D-B0F5-973CB73D35A2}" srcOrd="0" destOrd="0" presId="urn:microsoft.com/office/officeart/2005/8/layout/chevron2"/>
    <dgm:cxn modelId="{154920C7-48FC-4255-853A-54B539116A00}" srcId="{4F56C7AC-3F1B-46B6-ADFD-08A5C8F4C7DE}" destId="{428B39E6-067B-43C3-BA64-E2AE97C57101}" srcOrd="1" destOrd="0" parTransId="{011E2CCA-5488-456E-A643-D3F35F9153A5}" sibTransId="{B75EFE8F-1EED-440E-A7F8-9D5929164B0C}"/>
    <dgm:cxn modelId="{45FC17CD-386B-4B3D-9F65-1A1B9CBBC46E}" type="presOf" srcId="{26916ADF-DCA5-4319-9FE3-31BAF88663A9}" destId="{D393468E-269E-4F31-9B6B-418BBAC3AE91}" srcOrd="0" destOrd="0" presId="urn:microsoft.com/office/officeart/2005/8/layout/chevron2"/>
    <dgm:cxn modelId="{AF3BECD1-3F30-483B-89D7-C4D80390CD1E}" type="presOf" srcId="{428B39E6-067B-43C3-BA64-E2AE97C57101}" destId="{D393468E-269E-4F31-9B6B-418BBAC3AE91}" srcOrd="0" destOrd="1" presId="urn:microsoft.com/office/officeart/2005/8/layout/chevron2"/>
    <dgm:cxn modelId="{D4CD76D6-EE09-4375-BFFF-DFF9B8CE5FB2}" srcId="{93AA8C71-6548-4C32-BEDC-84C8F69655F6}" destId="{0C233441-CEBF-4A70-9561-EB9BFDF8AD10}" srcOrd="2" destOrd="0" parTransId="{7D1BA251-4E90-4D69-9110-0EF1A4D9116F}" sibTransId="{B2EDC329-0D6F-47D3-9FE2-2408C988E8AA}"/>
    <dgm:cxn modelId="{DB5A73D9-27EB-4C51-A2C2-41756067F269}" type="presOf" srcId="{93AA8C71-6548-4C32-BEDC-84C8F69655F6}" destId="{FC203219-2D49-40B5-9147-0A2B84522E04}" srcOrd="0" destOrd="0" presId="urn:microsoft.com/office/officeart/2005/8/layout/chevron2"/>
    <dgm:cxn modelId="{38BAAFF2-ECD0-4E90-A2AF-2321BDB17C4F}" srcId="{4F56C7AC-3F1B-46B6-ADFD-08A5C8F4C7DE}" destId="{26916ADF-DCA5-4319-9FE3-31BAF88663A9}" srcOrd="0" destOrd="0" parTransId="{4009093C-2732-4081-8457-86516264B51E}" sibTransId="{C235D76A-FA58-4DBA-895E-33A63BA9297B}"/>
    <dgm:cxn modelId="{41196FF5-DA6F-49A8-9AC7-C8BEAF98DCCE}" type="presOf" srcId="{0C233441-CEBF-4A70-9561-EB9BFDF8AD10}" destId="{960045ED-9371-4D90-AC1F-D6F2C125385A}" srcOrd="0" destOrd="0" presId="urn:microsoft.com/office/officeart/2005/8/layout/chevron2"/>
    <dgm:cxn modelId="{E3594CF6-2411-4B10-89E8-35E2FB58D463}" type="presOf" srcId="{D10DC45B-2E54-4563-8FAD-88C067518902}" destId="{FB71BDE8-6321-4E2D-B0F5-973CB73D35A2}" srcOrd="0" destOrd="1" presId="urn:microsoft.com/office/officeart/2005/8/layout/chevron2"/>
    <dgm:cxn modelId="{9A4251FE-D093-4B8E-9579-171136967028}" srcId="{93AA8C71-6548-4C32-BEDC-84C8F69655F6}" destId="{21658C99-5A13-4E1F-B19B-A50591E53D02}" srcOrd="0" destOrd="0" parTransId="{93230DD6-6951-485C-93E6-AEF03BFAC61D}" sibTransId="{8DA9BABC-C119-4FEC-BF46-93078D7ADB62}"/>
    <dgm:cxn modelId="{3A5B6F0A-6738-455A-BCD6-BA922B4798C3}" type="presParOf" srcId="{FC203219-2D49-40B5-9147-0A2B84522E04}" destId="{D979F3BD-D366-4128-9938-37535422F4C6}" srcOrd="0" destOrd="0" presId="urn:microsoft.com/office/officeart/2005/8/layout/chevron2"/>
    <dgm:cxn modelId="{2419DD67-E37C-4779-B856-43E1A94ABF3C}" type="presParOf" srcId="{D979F3BD-D366-4128-9938-37535422F4C6}" destId="{E04BB4CC-044F-407A-B262-EC7523E6D9BA}" srcOrd="0" destOrd="0" presId="urn:microsoft.com/office/officeart/2005/8/layout/chevron2"/>
    <dgm:cxn modelId="{EEB8D61A-12D4-46EE-A5BA-80CD5785D4A1}" type="presParOf" srcId="{D979F3BD-D366-4128-9938-37535422F4C6}" destId="{FB71BDE8-6321-4E2D-B0F5-973CB73D35A2}" srcOrd="1" destOrd="0" presId="urn:microsoft.com/office/officeart/2005/8/layout/chevron2"/>
    <dgm:cxn modelId="{81FECD23-3EFA-40D3-9966-26BA61AFA433}" type="presParOf" srcId="{FC203219-2D49-40B5-9147-0A2B84522E04}" destId="{F54A0D66-6D45-498F-80A6-7843DFCE7490}" srcOrd="1" destOrd="0" presId="urn:microsoft.com/office/officeart/2005/8/layout/chevron2"/>
    <dgm:cxn modelId="{48BC6234-83FB-4F1A-A7CB-8AF87E4304D5}" type="presParOf" srcId="{FC203219-2D49-40B5-9147-0A2B84522E04}" destId="{180FFD00-EA08-49F4-81CC-0E4A7A616151}" srcOrd="2" destOrd="0" presId="urn:microsoft.com/office/officeart/2005/8/layout/chevron2"/>
    <dgm:cxn modelId="{5FC4B547-2EDB-484A-8F17-EBE5FA1B92BE}" type="presParOf" srcId="{180FFD00-EA08-49F4-81CC-0E4A7A616151}" destId="{2412A94B-1098-4E9C-96B4-B667A6B049AF}" srcOrd="0" destOrd="0" presId="urn:microsoft.com/office/officeart/2005/8/layout/chevron2"/>
    <dgm:cxn modelId="{823C3696-5DE8-4459-AC8A-9BDDA92FCCF3}" type="presParOf" srcId="{180FFD00-EA08-49F4-81CC-0E4A7A616151}" destId="{D393468E-269E-4F31-9B6B-418BBAC3AE91}" srcOrd="1" destOrd="0" presId="urn:microsoft.com/office/officeart/2005/8/layout/chevron2"/>
    <dgm:cxn modelId="{CC623A31-F667-4CDF-AAC8-0F672E9879E7}" type="presParOf" srcId="{FC203219-2D49-40B5-9147-0A2B84522E04}" destId="{173D8CF4-934E-419A-875F-A6F01A6AD759}" srcOrd="3" destOrd="0" presId="urn:microsoft.com/office/officeart/2005/8/layout/chevron2"/>
    <dgm:cxn modelId="{9499A1AE-CB91-4E29-8C48-5AA25128D2E1}" type="presParOf" srcId="{FC203219-2D49-40B5-9147-0A2B84522E04}" destId="{9F4D3F66-3B5E-4642-B6BE-9AFAE51741AE}" srcOrd="4" destOrd="0" presId="urn:microsoft.com/office/officeart/2005/8/layout/chevron2"/>
    <dgm:cxn modelId="{052242B9-72A7-4F8E-A4E5-69847B765BF8}" type="presParOf" srcId="{9F4D3F66-3B5E-4642-B6BE-9AFAE51741AE}" destId="{960045ED-9371-4D90-AC1F-D6F2C125385A}" srcOrd="0" destOrd="0" presId="urn:microsoft.com/office/officeart/2005/8/layout/chevron2"/>
    <dgm:cxn modelId="{281849AB-88A3-48EA-980A-289CC1CD7DC3}" type="presParOf" srcId="{9F4D3F66-3B5E-4642-B6BE-9AFAE51741AE}" destId="{FEFBC472-283F-4E3C-B1BE-A0557E7BB6A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43DB46-6836-4792-BAE9-9DDD5739E83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BAEB4145-B4D9-40B6-877B-B5F6A88B2BE9}">
      <dgm:prSet phldrT="[Text]"/>
      <dgm:spPr>
        <a:solidFill>
          <a:srgbClr val="03374F"/>
        </a:solidFill>
      </dgm:spPr>
      <dgm:t>
        <a:bodyPr/>
        <a:lstStyle/>
        <a:p>
          <a:r>
            <a:rPr lang="en-US" dirty="0"/>
            <a:t>Objectives</a:t>
          </a:r>
          <a:endParaRPr lang="en-IE" dirty="0"/>
        </a:p>
      </dgm:t>
    </dgm:pt>
    <dgm:pt modelId="{447E82E4-A22F-431C-B288-1C5E7CBC698B}" type="parTrans" cxnId="{0BC2A5F8-97A0-47BC-8DD2-C1856354A73F}">
      <dgm:prSet/>
      <dgm:spPr/>
      <dgm:t>
        <a:bodyPr/>
        <a:lstStyle/>
        <a:p>
          <a:endParaRPr lang="en-IE"/>
        </a:p>
      </dgm:t>
    </dgm:pt>
    <dgm:pt modelId="{24116E0F-1D9F-4F34-8B63-30599987247F}" type="sibTrans" cxnId="{0BC2A5F8-97A0-47BC-8DD2-C1856354A73F}">
      <dgm:prSet/>
      <dgm:spPr/>
      <dgm:t>
        <a:bodyPr/>
        <a:lstStyle/>
        <a:p>
          <a:endParaRPr lang="en-IE"/>
        </a:p>
      </dgm:t>
    </dgm:pt>
    <dgm:pt modelId="{CDB9FE2F-A6F9-4E07-8C65-E821A918F435}">
      <dgm:prSet phldrT="[Text]" phldr="1"/>
      <dgm:spPr>
        <a:solidFill>
          <a:schemeClr val="tx2">
            <a:lumMod val="40000"/>
            <a:lumOff val="60000"/>
            <a:alpha val="90000"/>
          </a:schemeClr>
        </a:solidFill>
        <a:ln>
          <a:solidFill>
            <a:srgbClr val="03374F">
              <a:alpha val="90000"/>
            </a:srgbClr>
          </a:solidFill>
        </a:ln>
      </dgm:spPr>
      <dgm:t>
        <a:bodyPr/>
        <a:lstStyle/>
        <a:p>
          <a:pPr>
            <a:buFont typeface="+mj-lt"/>
            <a:buAutoNum type="arabicPeriod"/>
          </a:pPr>
          <a:endParaRPr lang="en-IE" dirty="0"/>
        </a:p>
      </dgm:t>
    </dgm:pt>
    <dgm:pt modelId="{4F5BCC93-F75E-413F-B3AA-CADBC8ECE599}" type="parTrans" cxnId="{7E3AE278-0342-4920-8ADB-17A5102AA9F1}">
      <dgm:prSet/>
      <dgm:spPr/>
      <dgm:t>
        <a:bodyPr/>
        <a:lstStyle/>
        <a:p>
          <a:endParaRPr lang="en-IE"/>
        </a:p>
      </dgm:t>
    </dgm:pt>
    <dgm:pt modelId="{6FD11BAC-2D71-4E23-9C56-65A260FFA902}" type="sibTrans" cxnId="{7E3AE278-0342-4920-8ADB-17A5102AA9F1}">
      <dgm:prSet/>
      <dgm:spPr/>
      <dgm:t>
        <a:bodyPr/>
        <a:lstStyle/>
        <a:p>
          <a:endParaRPr lang="en-IE"/>
        </a:p>
      </dgm:t>
    </dgm:pt>
    <dgm:pt modelId="{E5FE944F-B0B9-44D0-9A3F-6DE45684389D}">
      <dgm:prSet phldrT="[Text]" phldr="1"/>
      <dgm:spPr>
        <a:solidFill>
          <a:schemeClr val="tx2">
            <a:lumMod val="40000"/>
            <a:lumOff val="60000"/>
            <a:alpha val="90000"/>
          </a:schemeClr>
        </a:solidFill>
        <a:ln>
          <a:solidFill>
            <a:srgbClr val="03374F">
              <a:alpha val="90000"/>
            </a:srgbClr>
          </a:solidFill>
        </a:ln>
      </dgm:spPr>
      <dgm:t>
        <a:bodyPr/>
        <a:lstStyle/>
        <a:p>
          <a:pPr>
            <a:buFont typeface="+mj-lt"/>
            <a:buAutoNum type="arabicPeriod"/>
          </a:pPr>
          <a:endParaRPr lang="en-IE" dirty="0"/>
        </a:p>
      </dgm:t>
    </dgm:pt>
    <dgm:pt modelId="{2F8883C6-24E3-42EB-B4E6-49B9B69BBE71}" type="parTrans" cxnId="{335FF321-7075-4992-8198-0D0A3CD37436}">
      <dgm:prSet/>
      <dgm:spPr/>
      <dgm:t>
        <a:bodyPr/>
        <a:lstStyle/>
        <a:p>
          <a:endParaRPr lang="en-IE"/>
        </a:p>
      </dgm:t>
    </dgm:pt>
    <dgm:pt modelId="{0BA71EAA-1337-4112-B4E3-CCB1C494F41B}" type="sibTrans" cxnId="{335FF321-7075-4992-8198-0D0A3CD37436}">
      <dgm:prSet/>
      <dgm:spPr/>
      <dgm:t>
        <a:bodyPr/>
        <a:lstStyle/>
        <a:p>
          <a:endParaRPr lang="en-IE"/>
        </a:p>
      </dgm:t>
    </dgm:pt>
    <dgm:pt modelId="{940BAC41-5436-4123-9592-2C913D8C9FED}">
      <dgm:prSet phldrT="[Text]"/>
      <dgm:spPr>
        <a:solidFill>
          <a:srgbClr val="03374F"/>
        </a:solidFill>
      </dgm:spPr>
      <dgm:t>
        <a:bodyPr/>
        <a:lstStyle/>
        <a:p>
          <a:r>
            <a:rPr lang="en-US" dirty="0"/>
            <a:t>Work Packages</a:t>
          </a:r>
          <a:endParaRPr lang="en-IE" dirty="0"/>
        </a:p>
      </dgm:t>
    </dgm:pt>
    <dgm:pt modelId="{60DF47A2-D571-463C-883B-4CEE7A37F408}" type="parTrans" cxnId="{0027AE43-C0A7-4630-A8F4-3F1D7EC28EC7}">
      <dgm:prSet/>
      <dgm:spPr/>
      <dgm:t>
        <a:bodyPr/>
        <a:lstStyle/>
        <a:p>
          <a:endParaRPr lang="en-IE"/>
        </a:p>
      </dgm:t>
    </dgm:pt>
    <dgm:pt modelId="{53F1C7B9-4B80-41B2-A7E3-BAD661267012}" type="sibTrans" cxnId="{0027AE43-C0A7-4630-A8F4-3F1D7EC28EC7}">
      <dgm:prSet/>
      <dgm:spPr/>
      <dgm:t>
        <a:bodyPr/>
        <a:lstStyle/>
        <a:p>
          <a:endParaRPr lang="en-IE"/>
        </a:p>
      </dgm:t>
    </dgm:pt>
    <dgm:pt modelId="{6AD4B99E-C7FB-4BF2-8700-E46928DA3ACB}">
      <dgm:prSet phldrT="[Text]" phldr="1"/>
      <dgm:spPr>
        <a:solidFill>
          <a:schemeClr val="tx2">
            <a:lumMod val="40000"/>
            <a:lumOff val="60000"/>
            <a:alpha val="90000"/>
          </a:schemeClr>
        </a:solidFill>
        <a:ln>
          <a:solidFill>
            <a:srgbClr val="03374F">
              <a:alpha val="90000"/>
            </a:srgbClr>
          </a:solidFill>
        </a:ln>
      </dgm:spPr>
      <dgm:t>
        <a:bodyPr/>
        <a:lstStyle/>
        <a:p>
          <a:pPr>
            <a:buFont typeface="+mj-lt"/>
            <a:buAutoNum type="arabicPeriod"/>
          </a:pPr>
          <a:endParaRPr lang="en-IE" dirty="0"/>
        </a:p>
      </dgm:t>
    </dgm:pt>
    <dgm:pt modelId="{8EF745F4-F516-4E9C-AEEF-5D3FC292215C}" type="parTrans" cxnId="{C10553B1-5E5E-466E-8581-76A8A953E8C7}">
      <dgm:prSet/>
      <dgm:spPr/>
      <dgm:t>
        <a:bodyPr/>
        <a:lstStyle/>
        <a:p>
          <a:endParaRPr lang="en-IE"/>
        </a:p>
      </dgm:t>
    </dgm:pt>
    <dgm:pt modelId="{55BFBA21-3727-4848-9F5C-F4F24A33F232}" type="sibTrans" cxnId="{C10553B1-5E5E-466E-8581-76A8A953E8C7}">
      <dgm:prSet/>
      <dgm:spPr/>
      <dgm:t>
        <a:bodyPr/>
        <a:lstStyle/>
        <a:p>
          <a:endParaRPr lang="en-IE"/>
        </a:p>
      </dgm:t>
    </dgm:pt>
    <dgm:pt modelId="{133FBA9A-A0B6-40B7-B9FA-7137B584E602}">
      <dgm:prSet phldrT="[Text]" phldr="1"/>
      <dgm:spPr>
        <a:solidFill>
          <a:schemeClr val="tx2">
            <a:lumMod val="40000"/>
            <a:lumOff val="60000"/>
            <a:alpha val="90000"/>
          </a:schemeClr>
        </a:solidFill>
        <a:ln>
          <a:solidFill>
            <a:srgbClr val="03374F">
              <a:alpha val="90000"/>
            </a:srgbClr>
          </a:solidFill>
        </a:ln>
      </dgm:spPr>
      <dgm:t>
        <a:bodyPr/>
        <a:lstStyle/>
        <a:p>
          <a:pPr>
            <a:buFont typeface="+mj-lt"/>
            <a:buAutoNum type="arabicPeriod"/>
          </a:pPr>
          <a:endParaRPr lang="en-IE" dirty="0"/>
        </a:p>
      </dgm:t>
    </dgm:pt>
    <dgm:pt modelId="{84E25B20-4603-4505-8169-0226218096EA}" type="parTrans" cxnId="{7B2DD863-5C02-4EF9-8858-7735950F5A5A}">
      <dgm:prSet/>
      <dgm:spPr/>
      <dgm:t>
        <a:bodyPr/>
        <a:lstStyle/>
        <a:p>
          <a:endParaRPr lang="en-IE"/>
        </a:p>
      </dgm:t>
    </dgm:pt>
    <dgm:pt modelId="{98AC0CA5-EB38-433C-BBAE-A9CB0D657619}" type="sibTrans" cxnId="{7B2DD863-5C02-4EF9-8858-7735950F5A5A}">
      <dgm:prSet/>
      <dgm:spPr/>
      <dgm:t>
        <a:bodyPr/>
        <a:lstStyle/>
        <a:p>
          <a:endParaRPr lang="en-IE"/>
        </a:p>
      </dgm:t>
    </dgm:pt>
    <dgm:pt modelId="{E27ABD43-0E16-480A-81E6-5549FD93043D}">
      <dgm:prSet phldrT="[Text]"/>
      <dgm:spPr>
        <a:solidFill>
          <a:schemeClr val="tx2">
            <a:lumMod val="40000"/>
            <a:lumOff val="60000"/>
            <a:alpha val="90000"/>
          </a:schemeClr>
        </a:solidFill>
        <a:ln>
          <a:solidFill>
            <a:srgbClr val="03374F">
              <a:alpha val="90000"/>
            </a:srgbClr>
          </a:solidFill>
        </a:ln>
      </dgm:spPr>
      <dgm:t>
        <a:bodyPr/>
        <a:lstStyle/>
        <a:p>
          <a:pPr>
            <a:buFont typeface="+mj-lt"/>
            <a:buNone/>
          </a:pPr>
          <a:endParaRPr lang="en-IE" dirty="0"/>
        </a:p>
      </dgm:t>
    </dgm:pt>
    <dgm:pt modelId="{96D92A9C-7D03-4497-BED6-203EAEA9028B}" type="parTrans" cxnId="{4BA75B8A-674C-405D-BF32-019267206661}">
      <dgm:prSet/>
      <dgm:spPr/>
      <dgm:t>
        <a:bodyPr/>
        <a:lstStyle/>
        <a:p>
          <a:endParaRPr lang="en-IE"/>
        </a:p>
      </dgm:t>
    </dgm:pt>
    <dgm:pt modelId="{A919E271-8140-4EA9-8607-745E2A467FBA}" type="sibTrans" cxnId="{4BA75B8A-674C-405D-BF32-019267206661}">
      <dgm:prSet/>
      <dgm:spPr/>
      <dgm:t>
        <a:bodyPr/>
        <a:lstStyle/>
        <a:p>
          <a:endParaRPr lang="en-IE"/>
        </a:p>
      </dgm:t>
    </dgm:pt>
    <dgm:pt modelId="{CBF58ED7-860B-4681-A552-E8EA870ECBCF}" type="pres">
      <dgm:prSet presAssocID="{1E43DB46-6836-4792-BAE9-9DDD5739E83E}" presName="Name0" presStyleCnt="0">
        <dgm:presLayoutVars>
          <dgm:dir/>
          <dgm:animLvl val="lvl"/>
          <dgm:resizeHandles val="exact"/>
        </dgm:presLayoutVars>
      </dgm:prSet>
      <dgm:spPr/>
    </dgm:pt>
    <dgm:pt modelId="{39512D7A-AC15-4686-BE41-1C2685B09E04}" type="pres">
      <dgm:prSet presAssocID="{BAEB4145-B4D9-40B6-877B-B5F6A88B2BE9}" presName="composite" presStyleCnt="0"/>
      <dgm:spPr/>
    </dgm:pt>
    <dgm:pt modelId="{729E206A-CCA2-4DC9-8680-626B0FD0C639}" type="pres">
      <dgm:prSet presAssocID="{BAEB4145-B4D9-40B6-877B-B5F6A88B2BE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4ABFFFF2-32CD-4CE5-806B-E7F7937BF09C}" type="pres">
      <dgm:prSet presAssocID="{BAEB4145-B4D9-40B6-877B-B5F6A88B2BE9}" presName="desTx" presStyleLbl="alignAccFollowNode1" presStyleIdx="0" presStyleCnt="2">
        <dgm:presLayoutVars>
          <dgm:bulletEnabled val="1"/>
        </dgm:presLayoutVars>
      </dgm:prSet>
      <dgm:spPr/>
    </dgm:pt>
    <dgm:pt modelId="{0EAE18D2-DCEE-48C5-9A84-5A1E25AE2A23}" type="pres">
      <dgm:prSet presAssocID="{24116E0F-1D9F-4F34-8B63-30599987247F}" presName="space" presStyleCnt="0"/>
      <dgm:spPr/>
    </dgm:pt>
    <dgm:pt modelId="{A461693D-474C-49D5-948C-B5802A171C1E}" type="pres">
      <dgm:prSet presAssocID="{940BAC41-5436-4123-9592-2C913D8C9FED}" presName="composite" presStyleCnt="0"/>
      <dgm:spPr/>
    </dgm:pt>
    <dgm:pt modelId="{FB8D698E-2075-4792-B4E8-4B962DA5E16F}" type="pres">
      <dgm:prSet presAssocID="{940BAC41-5436-4123-9592-2C913D8C9FE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61F09942-D2A1-4671-A882-58DC6EAE2156}" type="pres">
      <dgm:prSet presAssocID="{940BAC41-5436-4123-9592-2C913D8C9FED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66FA6D04-8BD4-4A27-B24D-6326FBED6D5A}" type="presOf" srcId="{E27ABD43-0E16-480A-81E6-5549FD93043D}" destId="{61F09942-D2A1-4671-A882-58DC6EAE2156}" srcOrd="0" destOrd="2" presId="urn:microsoft.com/office/officeart/2005/8/layout/hList1"/>
    <dgm:cxn modelId="{D93E9A04-4764-41F8-A5E4-6585372A0D5E}" type="presOf" srcId="{6AD4B99E-C7FB-4BF2-8700-E46928DA3ACB}" destId="{61F09942-D2A1-4671-A882-58DC6EAE2156}" srcOrd="0" destOrd="0" presId="urn:microsoft.com/office/officeart/2005/8/layout/hList1"/>
    <dgm:cxn modelId="{A16CA70A-D9F1-41D0-8841-DCFC678DC3A2}" type="presOf" srcId="{133FBA9A-A0B6-40B7-B9FA-7137B584E602}" destId="{61F09942-D2A1-4671-A882-58DC6EAE2156}" srcOrd="0" destOrd="1" presId="urn:microsoft.com/office/officeart/2005/8/layout/hList1"/>
    <dgm:cxn modelId="{335FF321-7075-4992-8198-0D0A3CD37436}" srcId="{BAEB4145-B4D9-40B6-877B-B5F6A88B2BE9}" destId="{E5FE944F-B0B9-44D0-9A3F-6DE45684389D}" srcOrd="1" destOrd="0" parTransId="{2F8883C6-24E3-42EB-B4E6-49B9B69BBE71}" sibTransId="{0BA71EAA-1337-4112-B4E3-CCB1C494F41B}"/>
    <dgm:cxn modelId="{0027AE43-C0A7-4630-A8F4-3F1D7EC28EC7}" srcId="{1E43DB46-6836-4792-BAE9-9DDD5739E83E}" destId="{940BAC41-5436-4123-9592-2C913D8C9FED}" srcOrd="1" destOrd="0" parTransId="{60DF47A2-D571-463C-883B-4CEE7A37F408}" sibTransId="{53F1C7B9-4B80-41B2-A7E3-BAD661267012}"/>
    <dgm:cxn modelId="{7B2DD863-5C02-4EF9-8858-7735950F5A5A}" srcId="{940BAC41-5436-4123-9592-2C913D8C9FED}" destId="{133FBA9A-A0B6-40B7-B9FA-7137B584E602}" srcOrd="1" destOrd="0" parTransId="{84E25B20-4603-4505-8169-0226218096EA}" sibTransId="{98AC0CA5-EB38-433C-BBAE-A9CB0D657619}"/>
    <dgm:cxn modelId="{7E3AE278-0342-4920-8ADB-17A5102AA9F1}" srcId="{BAEB4145-B4D9-40B6-877B-B5F6A88B2BE9}" destId="{CDB9FE2F-A6F9-4E07-8C65-E821A918F435}" srcOrd="0" destOrd="0" parTransId="{4F5BCC93-F75E-413F-B3AA-CADBC8ECE599}" sibTransId="{6FD11BAC-2D71-4E23-9C56-65A260FFA902}"/>
    <dgm:cxn modelId="{305B8659-007E-4BF2-8487-6E6C23AC6030}" type="presOf" srcId="{CDB9FE2F-A6F9-4E07-8C65-E821A918F435}" destId="{4ABFFFF2-32CD-4CE5-806B-E7F7937BF09C}" srcOrd="0" destOrd="0" presId="urn:microsoft.com/office/officeart/2005/8/layout/hList1"/>
    <dgm:cxn modelId="{C53D9585-76AB-45EF-A1AA-6DE67251659D}" type="presOf" srcId="{1E43DB46-6836-4792-BAE9-9DDD5739E83E}" destId="{CBF58ED7-860B-4681-A552-E8EA870ECBCF}" srcOrd="0" destOrd="0" presId="urn:microsoft.com/office/officeart/2005/8/layout/hList1"/>
    <dgm:cxn modelId="{4BA75B8A-674C-405D-BF32-019267206661}" srcId="{940BAC41-5436-4123-9592-2C913D8C9FED}" destId="{E27ABD43-0E16-480A-81E6-5549FD93043D}" srcOrd="2" destOrd="0" parTransId="{96D92A9C-7D03-4497-BED6-203EAEA9028B}" sibTransId="{A919E271-8140-4EA9-8607-745E2A467FBA}"/>
    <dgm:cxn modelId="{AA91DB9C-4D89-4A23-8DFA-3C8826C21AB8}" type="presOf" srcId="{BAEB4145-B4D9-40B6-877B-B5F6A88B2BE9}" destId="{729E206A-CCA2-4DC9-8680-626B0FD0C639}" srcOrd="0" destOrd="0" presId="urn:microsoft.com/office/officeart/2005/8/layout/hList1"/>
    <dgm:cxn modelId="{C10553B1-5E5E-466E-8581-76A8A953E8C7}" srcId="{940BAC41-5436-4123-9592-2C913D8C9FED}" destId="{6AD4B99E-C7FB-4BF2-8700-E46928DA3ACB}" srcOrd="0" destOrd="0" parTransId="{8EF745F4-F516-4E9C-AEEF-5D3FC292215C}" sibTransId="{55BFBA21-3727-4848-9F5C-F4F24A33F232}"/>
    <dgm:cxn modelId="{9ACEC5B3-71E9-41F8-BA06-283D26BFB20C}" type="presOf" srcId="{940BAC41-5436-4123-9592-2C913D8C9FED}" destId="{FB8D698E-2075-4792-B4E8-4B962DA5E16F}" srcOrd="0" destOrd="0" presId="urn:microsoft.com/office/officeart/2005/8/layout/hList1"/>
    <dgm:cxn modelId="{0BC2A5F8-97A0-47BC-8DD2-C1856354A73F}" srcId="{1E43DB46-6836-4792-BAE9-9DDD5739E83E}" destId="{BAEB4145-B4D9-40B6-877B-B5F6A88B2BE9}" srcOrd="0" destOrd="0" parTransId="{447E82E4-A22F-431C-B288-1C5E7CBC698B}" sibTransId="{24116E0F-1D9F-4F34-8B63-30599987247F}"/>
    <dgm:cxn modelId="{41CBDCFB-B560-4602-8787-320E54539E6C}" type="presOf" srcId="{E5FE944F-B0B9-44D0-9A3F-6DE45684389D}" destId="{4ABFFFF2-32CD-4CE5-806B-E7F7937BF09C}" srcOrd="0" destOrd="1" presId="urn:microsoft.com/office/officeart/2005/8/layout/hList1"/>
    <dgm:cxn modelId="{18C842B8-D19E-4F36-9CD7-69AE9D7DC96B}" type="presParOf" srcId="{CBF58ED7-860B-4681-A552-E8EA870ECBCF}" destId="{39512D7A-AC15-4686-BE41-1C2685B09E04}" srcOrd="0" destOrd="0" presId="urn:microsoft.com/office/officeart/2005/8/layout/hList1"/>
    <dgm:cxn modelId="{16547877-9E7A-4F31-89DA-527C68B721FB}" type="presParOf" srcId="{39512D7A-AC15-4686-BE41-1C2685B09E04}" destId="{729E206A-CCA2-4DC9-8680-626B0FD0C639}" srcOrd="0" destOrd="0" presId="urn:microsoft.com/office/officeart/2005/8/layout/hList1"/>
    <dgm:cxn modelId="{3A00707C-65E3-43B1-856B-CE7A9114E152}" type="presParOf" srcId="{39512D7A-AC15-4686-BE41-1C2685B09E04}" destId="{4ABFFFF2-32CD-4CE5-806B-E7F7937BF09C}" srcOrd="1" destOrd="0" presId="urn:microsoft.com/office/officeart/2005/8/layout/hList1"/>
    <dgm:cxn modelId="{3D576F46-9351-4D33-89FF-C127C2BD717A}" type="presParOf" srcId="{CBF58ED7-860B-4681-A552-E8EA870ECBCF}" destId="{0EAE18D2-DCEE-48C5-9A84-5A1E25AE2A23}" srcOrd="1" destOrd="0" presId="urn:microsoft.com/office/officeart/2005/8/layout/hList1"/>
    <dgm:cxn modelId="{E2CBBB8D-E448-4CC8-B82E-4B8A2186E6CE}" type="presParOf" srcId="{CBF58ED7-860B-4681-A552-E8EA870ECBCF}" destId="{A461693D-474C-49D5-948C-B5802A171C1E}" srcOrd="2" destOrd="0" presId="urn:microsoft.com/office/officeart/2005/8/layout/hList1"/>
    <dgm:cxn modelId="{F45929E8-BD4A-4B21-8E79-7B053C38C5E7}" type="presParOf" srcId="{A461693D-474C-49D5-948C-B5802A171C1E}" destId="{FB8D698E-2075-4792-B4E8-4B962DA5E16F}" srcOrd="0" destOrd="0" presId="urn:microsoft.com/office/officeart/2005/8/layout/hList1"/>
    <dgm:cxn modelId="{89BCB831-BA87-4A42-8607-424E9E030557}" type="presParOf" srcId="{A461693D-474C-49D5-948C-B5802A171C1E}" destId="{61F09942-D2A1-4671-A882-58DC6EAE215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4BB4CC-044F-407A-B262-EC7523E6D9BA}">
      <dsp:nvSpPr>
        <dsp:cNvPr id="0" name=""/>
        <dsp:cNvSpPr/>
      </dsp:nvSpPr>
      <dsp:spPr>
        <a:xfrm rot="5400000">
          <a:off x="-255195" y="256889"/>
          <a:ext cx="1701300" cy="1190910"/>
        </a:xfrm>
        <a:prstGeom prst="chevron">
          <a:avLst/>
        </a:prstGeom>
        <a:solidFill>
          <a:srgbClr val="03374F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Aim</a:t>
          </a:r>
          <a:endParaRPr lang="en-IE" sz="1800" kern="1200" dirty="0"/>
        </a:p>
      </dsp:txBody>
      <dsp:txXfrm rot="-5400000">
        <a:off x="0" y="597149"/>
        <a:ext cx="1190910" cy="510390"/>
      </dsp:txXfrm>
    </dsp:sp>
    <dsp:sp modelId="{FB71BDE8-6321-4E2D-B0F5-973CB73D35A2}">
      <dsp:nvSpPr>
        <dsp:cNvPr id="0" name=""/>
        <dsp:cNvSpPr/>
      </dsp:nvSpPr>
      <dsp:spPr>
        <a:xfrm rot="5400000">
          <a:off x="5300332" y="-4107727"/>
          <a:ext cx="1105845" cy="93246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3374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3100" kern="120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3100" kern="1200"/>
        </a:p>
      </dsp:txBody>
      <dsp:txXfrm rot="-5400000">
        <a:off x="1190911" y="55677"/>
        <a:ext cx="9270706" cy="997879"/>
      </dsp:txXfrm>
    </dsp:sp>
    <dsp:sp modelId="{2412A94B-1098-4E9C-96B4-B667A6B049AF}">
      <dsp:nvSpPr>
        <dsp:cNvPr id="0" name=""/>
        <dsp:cNvSpPr/>
      </dsp:nvSpPr>
      <dsp:spPr>
        <a:xfrm rot="5400000">
          <a:off x="-255195" y="1765157"/>
          <a:ext cx="1701300" cy="1190910"/>
        </a:xfrm>
        <a:prstGeom prst="chevron">
          <a:avLst/>
        </a:prstGeom>
        <a:solidFill>
          <a:srgbClr val="44546A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Novelty</a:t>
          </a:r>
          <a:endParaRPr lang="en-IE" sz="1800" kern="1200" dirty="0"/>
        </a:p>
      </dsp:txBody>
      <dsp:txXfrm rot="-5400000">
        <a:off x="0" y="2105417"/>
        <a:ext cx="1190910" cy="510390"/>
      </dsp:txXfrm>
    </dsp:sp>
    <dsp:sp modelId="{D393468E-269E-4F31-9B6B-418BBAC3AE91}">
      <dsp:nvSpPr>
        <dsp:cNvPr id="0" name=""/>
        <dsp:cNvSpPr/>
      </dsp:nvSpPr>
      <dsp:spPr>
        <a:xfrm rot="5400000">
          <a:off x="5300332" y="-2599459"/>
          <a:ext cx="1105845" cy="93246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4546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3100" kern="120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3100" kern="1200"/>
        </a:p>
      </dsp:txBody>
      <dsp:txXfrm rot="-5400000">
        <a:off x="1190911" y="1563945"/>
        <a:ext cx="9270706" cy="997879"/>
      </dsp:txXfrm>
    </dsp:sp>
    <dsp:sp modelId="{960045ED-9371-4D90-AC1F-D6F2C125385A}">
      <dsp:nvSpPr>
        <dsp:cNvPr id="0" name=""/>
        <dsp:cNvSpPr/>
      </dsp:nvSpPr>
      <dsp:spPr>
        <a:xfrm rot="5400000">
          <a:off x="-255195" y="3273424"/>
          <a:ext cx="1701300" cy="1190910"/>
        </a:xfrm>
        <a:prstGeom prst="chevron">
          <a:avLst/>
        </a:prstGeom>
        <a:solidFill>
          <a:srgbClr val="0672A2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Opportunity</a:t>
          </a:r>
          <a:endParaRPr lang="en-IE" sz="1800" kern="1200" dirty="0"/>
        </a:p>
      </dsp:txBody>
      <dsp:txXfrm rot="-5400000">
        <a:off x="0" y="3613684"/>
        <a:ext cx="1190910" cy="510390"/>
      </dsp:txXfrm>
    </dsp:sp>
    <dsp:sp modelId="{FEFBC472-283F-4E3C-B1BE-A0557E7BB6A1}">
      <dsp:nvSpPr>
        <dsp:cNvPr id="0" name=""/>
        <dsp:cNvSpPr/>
      </dsp:nvSpPr>
      <dsp:spPr>
        <a:xfrm rot="5400000">
          <a:off x="5300332" y="-1091192"/>
          <a:ext cx="1105845" cy="93246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672A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3100" kern="120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3100" kern="1200"/>
        </a:p>
      </dsp:txBody>
      <dsp:txXfrm rot="-5400000">
        <a:off x="1190911" y="3072212"/>
        <a:ext cx="9270706" cy="9978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9E206A-CCA2-4DC9-8680-626B0FD0C639}">
      <dsp:nvSpPr>
        <dsp:cNvPr id="0" name=""/>
        <dsp:cNvSpPr/>
      </dsp:nvSpPr>
      <dsp:spPr>
        <a:xfrm>
          <a:off x="51" y="35108"/>
          <a:ext cx="4913783" cy="1382400"/>
        </a:xfrm>
        <a:prstGeom prst="rect">
          <a:avLst/>
        </a:prstGeom>
        <a:solidFill>
          <a:srgbClr val="03374F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195072" rIns="341376" bIns="195072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Objectives</a:t>
          </a:r>
          <a:endParaRPr lang="en-IE" sz="4800" kern="1200" dirty="0"/>
        </a:p>
      </dsp:txBody>
      <dsp:txXfrm>
        <a:off x="51" y="35108"/>
        <a:ext cx="4913783" cy="1382400"/>
      </dsp:txXfrm>
    </dsp:sp>
    <dsp:sp modelId="{4ABFFFF2-32CD-4CE5-806B-E7F7937BF09C}">
      <dsp:nvSpPr>
        <dsp:cNvPr id="0" name=""/>
        <dsp:cNvSpPr/>
      </dsp:nvSpPr>
      <dsp:spPr>
        <a:xfrm>
          <a:off x="51" y="1417509"/>
          <a:ext cx="4913783" cy="2898720"/>
        </a:xfrm>
        <a:prstGeom prst="rect">
          <a:avLst/>
        </a:prstGeom>
        <a:solidFill>
          <a:schemeClr val="tx2">
            <a:lumMod val="40000"/>
            <a:lumOff val="60000"/>
            <a:alpha val="90000"/>
          </a:schemeClr>
        </a:solidFill>
        <a:ln w="12700" cap="flat" cmpd="sng" algn="ctr">
          <a:solidFill>
            <a:srgbClr val="03374F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341376" bIns="384048" numCol="1" spcCol="1270" anchor="t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endParaRPr lang="en-IE" sz="4800" kern="1200" dirty="0"/>
        </a:p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endParaRPr lang="en-IE" sz="4800" kern="1200" dirty="0"/>
        </a:p>
      </dsp:txBody>
      <dsp:txXfrm>
        <a:off x="51" y="1417509"/>
        <a:ext cx="4913783" cy="2898720"/>
      </dsp:txXfrm>
    </dsp:sp>
    <dsp:sp modelId="{FB8D698E-2075-4792-B4E8-4B962DA5E16F}">
      <dsp:nvSpPr>
        <dsp:cNvPr id="0" name=""/>
        <dsp:cNvSpPr/>
      </dsp:nvSpPr>
      <dsp:spPr>
        <a:xfrm>
          <a:off x="5601764" y="35108"/>
          <a:ext cx="4913783" cy="1382400"/>
        </a:xfrm>
        <a:prstGeom prst="rect">
          <a:avLst/>
        </a:prstGeom>
        <a:solidFill>
          <a:srgbClr val="03374F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195072" rIns="341376" bIns="195072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Work Packages</a:t>
          </a:r>
          <a:endParaRPr lang="en-IE" sz="4800" kern="1200" dirty="0"/>
        </a:p>
      </dsp:txBody>
      <dsp:txXfrm>
        <a:off x="5601764" y="35108"/>
        <a:ext cx="4913783" cy="1382400"/>
      </dsp:txXfrm>
    </dsp:sp>
    <dsp:sp modelId="{61F09942-D2A1-4671-A882-58DC6EAE2156}">
      <dsp:nvSpPr>
        <dsp:cNvPr id="0" name=""/>
        <dsp:cNvSpPr/>
      </dsp:nvSpPr>
      <dsp:spPr>
        <a:xfrm>
          <a:off x="5601764" y="1417509"/>
          <a:ext cx="4913783" cy="2898720"/>
        </a:xfrm>
        <a:prstGeom prst="rect">
          <a:avLst/>
        </a:prstGeom>
        <a:solidFill>
          <a:schemeClr val="tx2">
            <a:lumMod val="40000"/>
            <a:lumOff val="60000"/>
            <a:alpha val="90000"/>
          </a:schemeClr>
        </a:solidFill>
        <a:ln w="12700" cap="flat" cmpd="sng" algn="ctr">
          <a:solidFill>
            <a:srgbClr val="03374F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341376" bIns="384048" numCol="1" spcCol="1270" anchor="t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endParaRPr lang="en-IE" sz="4800" kern="1200" dirty="0"/>
        </a:p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endParaRPr lang="en-IE" sz="4800" kern="1200" dirty="0"/>
        </a:p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endParaRPr lang="en-IE" sz="4800" kern="1200" dirty="0"/>
        </a:p>
      </dsp:txBody>
      <dsp:txXfrm>
        <a:off x="5601764" y="1417509"/>
        <a:ext cx="4913783" cy="2898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9B182-D346-4EAB-880F-9AADCC9D54A5}" type="datetimeFigureOut">
              <a:rPr lang="en-IE" smtClean="0"/>
              <a:t>03/05/2021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A17BF-E67E-4233-92E8-75AB4C24E5C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4269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CB69C97-BE46-4B1D-80E2-63DB9581589F}"/>
              </a:ext>
            </a:extLst>
          </p:cNvPr>
          <p:cNvSpPr/>
          <p:nvPr userDrawn="1"/>
        </p:nvSpPr>
        <p:spPr>
          <a:xfrm>
            <a:off x="0" y="6318000"/>
            <a:ext cx="12192000" cy="540000"/>
          </a:xfrm>
          <a:prstGeom prst="rect">
            <a:avLst/>
          </a:prstGeom>
          <a:solidFill>
            <a:srgbClr val="0337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070C70-F74D-4C28-BB5A-C37594E0BD44}"/>
              </a:ext>
            </a:extLst>
          </p:cNvPr>
          <p:cNvSpPr/>
          <p:nvPr userDrawn="1"/>
        </p:nvSpPr>
        <p:spPr>
          <a:xfrm>
            <a:off x="0" y="14"/>
            <a:ext cx="12192000" cy="540000"/>
          </a:xfrm>
          <a:prstGeom prst="rect">
            <a:avLst/>
          </a:prstGeom>
          <a:solidFill>
            <a:srgbClr val="0337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9AAF32-FD83-4520-B578-08F8756865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1661"/>
            <a:ext cx="9144000" cy="1148301"/>
          </a:xfrm>
        </p:spPr>
        <p:txBody>
          <a:bodyPr anchor="b"/>
          <a:lstStyle>
            <a:lvl1pPr algn="ctr">
              <a:defRPr sz="6000">
                <a:solidFill>
                  <a:srgbClr val="03374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083212-D92F-4F67-8978-C0E95DA55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61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3374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60F8A-19B1-4829-B202-6888F9A4B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B99A97-4936-47BC-ACE7-13F44961B441}" type="datetimeFigureOut">
              <a:rPr lang="en-IE" smtClean="0"/>
              <a:pPr/>
              <a:t>03/05/2021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2811A-9687-477F-8845-2CA65ABD8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AAC9-A793-4797-B65F-873A2AFDB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82E569-AC0D-4C29-9F25-BE3575235F03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DCF6D7-0FA8-429D-A20C-500EBF093EAC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000" y="1135312"/>
            <a:ext cx="1188000" cy="11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07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C5B50-45E9-4C0C-8774-BD86C8DCC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578F29-4715-49D4-B620-E685E117D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05288-38AB-4E9C-AD1D-A19C8231D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9A97-4936-47BC-ACE7-13F44961B441}" type="datetimeFigureOut">
              <a:rPr lang="en-IE" smtClean="0"/>
              <a:t>03/05/2021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B3DFA-3E3F-4D8B-A427-98C60384C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54A84-86BD-46A3-A992-2A6262395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E569-AC0D-4C29-9F25-BE3575235F03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9E813C-F247-4106-853F-2094187F486D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63" y="206624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11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72449A-B67C-4339-A759-1B9BDC3E28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370183-9A13-4571-928A-19498B7DB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3A76C-702B-4FC5-9E7C-81F136272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9A97-4936-47BC-ACE7-13F44961B441}" type="datetimeFigureOut">
              <a:rPr lang="en-IE" smtClean="0"/>
              <a:t>03/05/2021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DD692-475E-4591-9239-44353F0F0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E8050-7386-402E-8ACD-5AFD5EA60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E569-AC0D-4C29-9F25-BE3575235F03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B9EE91-5365-444B-958F-205EB5D348BA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63" y="206624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726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A262C20-AFD0-41BC-B942-33CE348997C7}"/>
              </a:ext>
            </a:extLst>
          </p:cNvPr>
          <p:cNvSpPr/>
          <p:nvPr userDrawn="1"/>
        </p:nvSpPr>
        <p:spPr>
          <a:xfrm>
            <a:off x="0" y="6318000"/>
            <a:ext cx="12192000" cy="540000"/>
          </a:xfrm>
          <a:prstGeom prst="rect">
            <a:avLst/>
          </a:prstGeom>
          <a:solidFill>
            <a:srgbClr val="0337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9D1B37-4229-498C-A7F7-7976631A0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3374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9CF0F-20B8-4102-AA54-631FDB538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3374F"/>
                </a:solidFill>
              </a:defRPr>
            </a:lvl1pPr>
            <a:lvl2pPr>
              <a:defRPr>
                <a:solidFill>
                  <a:srgbClr val="03374F"/>
                </a:solidFill>
              </a:defRPr>
            </a:lvl2pPr>
            <a:lvl3pPr>
              <a:defRPr>
                <a:solidFill>
                  <a:srgbClr val="03374F"/>
                </a:solidFill>
              </a:defRPr>
            </a:lvl3pPr>
            <a:lvl4pPr>
              <a:defRPr>
                <a:solidFill>
                  <a:srgbClr val="03374F"/>
                </a:solidFill>
              </a:defRPr>
            </a:lvl4pPr>
            <a:lvl5pPr>
              <a:defRPr>
                <a:solidFill>
                  <a:srgbClr val="03374F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A46D8-B513-45F4-A9BC-044CA050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B99A97-4936-47BC-ACE7-13F44961B441}" type="datetimeFigureOut">
              <a:rPr lang="en-IE" smtClean="0"/>
              <a:pPr/>
              <a:t>03/05/2021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3E8DA-094D-4FD7-AB13-3A607D9B3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200BE-DDF4-4301-8A5B-93E39D63F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82E569-AC0D-4C29-9F25-BE3575235F03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0F232F-60BC-4ABA-B94A-BEAF91DC95B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63" y="206624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86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7348160-1868-49CF-8FED-7BB231FEA1FA}"/>
              </a:ext>
            </a:extLst>
          </p:cNvPr>
          <p:cNvSpPr/>
          <p:nvPr userDrawn="1"/>
        </p:nvSpPr>
        <p:spPr>
          <a:xfrm>
            <a:off x="0" y="6318000"/>
            <a:ext cx="12192000" cy="540000"/>
          </a:xfrm>
          <a:prstGeom prst="rect">
            <a:avLst/>
          </a:prstGeom>
          <a:solidFill>
            <a:srgbClr val="0337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081CCC-77DB-4B48-B961-302326F89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3374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364CB-0E46-4E95-A80B-89D5B1839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3374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DFEF1-E5BC-4113-AFC2-897FB5E21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B99A97-4936-47BC-ACE7-13F44961B441}" type="datetimeFigureOut">
              <a:rPr lang="en-IE" smtClean="0"/>
              <a:pPr/>
              <a:t>03/05/2021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5E0C5-D3CF-4AB1-8DE9-0B68E112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2255C-F819-48D3-9A8E-871EBDBBD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82E569-AC0D-4C29-9F25-BE3575235F03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E2E0B8-3E6F-4659-B016-78D17070393D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63" y="521738"/>
            <a:ext cx="1188000" cy="11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9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0BEA0F5-C4B0-4FAE-817E-53421AD70521}"/>
              </a:ext>
            </a:extLst>
          </p:cNvPr>
          <p:cNvSpPr/>
          <p:nvPr userDrawn="1"/>
        </p:nvSpPr>
        <p:spPr>
          <a:xfrm>
            <a:off x="0" y="6318000"/>
            <a:ext cx="12192000" cy="540000"/>
          </a:xfrm>
          <a:prstGeom prst="rect">
            <a:avLst/>
          </a:prstGeom>
          <a:solidFill>
            <a:srgbClr val="0337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9EFC7B-F48E-4EA6-AAB6-99909CFE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3374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DC96E-EBA4-4BA4-ABE0-9854CD8B32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3374F"/>
                </a:solidFill>
              </a:defRPr>
            </a:lvl1pPr>
            <a:lvl2pPr>
              <a:defRPr>
                <a:solidFill>
                  <a:srgbClr val="03374F"/>
                </a:solidFill>
              </a:defRPr>
            </a:lvl2pPr>
            <a:lvl3pPr>
              <a:defRPr>
                <a:solidFill>
                  <a:srgbClr val="03374F"/>
                </a:solidFill>
              </a:defRPr>
            </a:lvl3pPr>
            <a:lvl4pPr>
              <a:defRPr>
                <a:solidFill>
                  <a:srgbClr val="03374F"/>
                </a:solidFill>
              </a:defRPr>
            </a:lvl4pPr>
            <a:lvl5pPr>
              <a:defRPr>
                <a:solidFill>
                  <a:srgbClr val="03374F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876C5B-AFB3-420C-A17C-58E15F0CA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3374F"/>
                </a:solidFill>
              </a:defRPr>
            </a:lvl1pPr>
            <a:lvl2pPr>
              <a:defRPr>
                <a:solidFill>
                  <a:srgbClr val="03374F"/>
                </a:solidFill>
              </a:defRPr>
            </a:lvl2pPr>
            <a:lvl3pPr>
              <a:defRPr>
                <a:solidFill>
                  <a:srgbClr val="03374F"/>
                </a:solidFill>
              </a:defRPr>
            </a:lvl3pPr>
            <a:lvl4pPr>
              <a:defRPr>
                <a:solidFill>
                  <a:srgbClr val="03374F"/>
                </a:solidFill>
              </a:defRPr>
            </a:lvl4pPr>
            <a:lvl5pPr>
              <a:defRPr>
                <a:solidFill>
                  <a:srgbClr val="03374F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D9CFD-8174-4C8A-A0E1-6CEEBA78C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B99A97-4936-47BC-ACE7-13F44961B441}" type="datetimeFigureOut">
              <a:rPr lang="en-IE" smtClean="0"/>
              <a:pPr/>
              <a:t>03/05/2021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2D1FC-A4E0-40E8-B709-A9A51A75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AAD9F-4BEB-4081-8F9F-334A2490C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82E569-AC0D-4C29-9F25-BE3575235F03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1B5C263-CF32-4095-AF32-DDE6516755B9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63" y="206624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29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76151F6-DE15-4C79-BCF6-B547B65EF860}"/>
              </a:ext>
            </a:extLst>
          </p:cNvPr>
          <p:cNvSpPr/>
          <p:nvPr userDrawn="1"/>
        </p:nvSpPr>
        <p:spPr>
          <a:xfrm>
            <a:off x="0" y="6318000"/>
            <a:ext cx="12192000" cy="540000"/>
          </a:xfrm>
          <a:prstGeom prst="rect">
            <a:avLst/>
          </a:prstGeom>
          <a:solidFill>
            <a:srgbClr val="0337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14C8B2-72D9-41CE-96D3-AE122E270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03374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5D04-ED5A-454A-93BC-452172C23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3374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ED875-C7CD-4747-9B09-721F8C673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03374F"/>
                </a:solidFill>
              </a:defRPr>
            </a:lvl1pPr>
            <a:lvl2pPr>
              <a:defRPr>
                <a:solidFill>
                  <a:srgbClr val="03374F"/>
                </a:solidFill>
              </a:defRPr>
            </a:lvl2pPr>
            <a:lvl3pPr>
              <a:defRPr>
                <a:solidFill>
                  <a:srgbClr val="03374F"/>
                </a:solidFill>
              </a:defRPr>
            </a:lvl3pPr>
            <a:lvl4pPr>
              <a:defRPr>
                <a:solidFill>
                  <a:srgbClr val="03374F"/>
                </a:solidFill>
              </a:defRPr>
            </a:lvl4pPr>
            <a:lvl5pPr>
              <a:defRPr>
                <a:solidFill>
                  <a:srgbClr val="03374F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77385D-949D-4A71-98A5-9F42BEEAC9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3374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6CA389-5AD5-4226-A7BB-277D407EA5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03374F"/>
                </a:solidFill>
              </a:defRPr>
            </a:lvl1pPr>
            <a:lvl2pPr>
              <a:defRPr>
                <a:solidFill>
                  <a:srgbClr val="03374F"/>
                </a:solidFill>
              </a:defRPr>
            </a:lvl2pPr>
            <a:lvl3pPr>
              <a:defRPr>
                <a:solidFill>
                  <a:srgbClr val="03374F"/>
                </a:solidFill>
              </a:defRPr>
            </a:lvl3pPr>
            <a:lvl4pPr>
              <a:defRPr>
                <a:solidFill>
                  <a:srgbClr val="03374F"/>
                </a:solidFill>
              </a:defRPr>
            </a:lvl4pPr>
            <a:lvl5pPr>
              <a:defRPr>
                <a:solidFill>
                  <a:srgbClr val="03374F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1EF70B-2AD5-4D9C-9BC3-4C80462C9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B99A97-4936-47BC-ACE7-13F44961B441}" type="datetimeFigureOut">
              <a:rPr lang="en-IE" smtClean="0"/>
              <a:pPr/>
              <a:t>03/05/2021</a:t>
            </a:fld>
            <a:endParaRPr lang="en-I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485968-9D20-4C46-BCA1-685CBFAA6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0283A-1EA7-43F4-A71B-E24B678BF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82E569-AC0D-4C29-9F25-BE3575235F03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C966D73-5A58-4F49-9487-BE8F3CA64D1D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63" y="206624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75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69DB2EA-834D-4C83-9609-347946426945}"/>
              </a:ext>
            </a:extLst>
          </p:cNvPr>
          <p:cNvSpPr/>
          <p:nvPr userDrawn="1"/>
        </p:nvSpPr>
        <p:spPr>
          <a:xfrm>
            <a:off x="0" y="6318000"/>
            <a:ext cx="12192000" cy="540000"/>
          </a:xfrm>
          <a:prstGeom prst="rect">
            <a:avLst/>
          </a:prstGeom>
          <a:solidFill>
            <a:srgbClr val="0337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9DAF9C-1FE8-457D-B867-D1377B2E7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3374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C9CBF7-C8CF-49EB-B026-8214D561C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B99A97-4936-47BC-ACE7-13F44961B441}" type="datetimeFigureOut">
              <a:rPr lang="en-IE" smtClean="0"/>
              <a:pPr/>
              <a:t>03/05/2021</a:t>
            </a:fld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77A9E3-53B5-4EE0-AEC4-873D11123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4C8FF2-1F96-42AC-AB28-EBCE1D05D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82E569-AC0D-4C29-9F25-BE3575235F03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5F9264-7A67-48CB-92A1-2E41A368BD37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63" y="206624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41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5D0B56-370D-4B67-8D41-B895A2C10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9A97-4936-47BC-ACE7-13F44961B441}" type="datetimeFigureOut">
              <a:rPr lang="en-IE" smtClean="0"/>
              <a:t>03/05/2021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42491F-7840-4BB9-8134-411FE846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1130B-3C39-4B06-9BB9-1F8EAA7B6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E569-AC0D-4C29-9F25-BE3575235F03}" type="slidenum">
              <a:rPr lang="en-IE" smtClean="0"/>
              <a:t>‹#›</a:t>
            </a:fld>
            <a:endParaRPr lang="en-I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841A45-3D09-4F4E-8573-089BA58C2917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63" y="206624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76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838A-4B12-48C8-A316-EF39F0784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6C20F-2791-4755-8EEA-DE9804F38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05F485-8560-4FF1-B647-33213B140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2125D9-73B0-4AEB-872B-5EA3834AB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9A97-4936-47BC-ACE7-13F44961B441}" type="datetimeFigureOut">
              <a:rPr lang="en-IE" smtClean="0"/>
              <a:t>03/05/2021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EDD7C3-5CC7-463D-87CA-0872F2AB9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02A27-E33A-409E-ADC4-28FCE4953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E569-AC0D-4C29-9F25-BE3575235F03}" type="slidenum">
              <a:rPr lang="en-IE" smtClean="0"/>
              <a:t>‹#›</a:t>
            </a:fld>
            <a:endParaRPr lang="en-I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A50AE8-B437-4687-BE05-823ED0ECCD14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63" y="206624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61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C403-95FA-4D8A-8AD5-5A9A803C5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00C8A8-CF25-4014-A83D-94C9A250DB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F50512-0020-4928-A7F4-7956F8480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A3BEC9-A589-4B35-8DB1-7950A56B9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9A97-4936-47BC-ACE7-13F44961B441}" type="datetimeFigureOut">
              <a:rPr lang="en-IE" smtClean="0"/>
              <a:t>03/05/2021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99094C-BED9-4A1A-BDBE-869B45562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F1189E-52CF-412D-A0A3-3D66E97F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E569-AC0D-4C29-9F25-BE3575235F03}" type="slidenum">
              <a:rPr lang="en-IE" smtClean="0"/>
              <a:t>‹#›</a:t>
            </a:fld>
            <a:endParaRPr lang="en-I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DEF635-B4EC-43F5-80CA-EDA1AB86D8EE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63" y="206624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78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DBDCECA-D770-4C4F-9289-77E315AFF637}"/>
              </a:ext>
            </a:extLst>
          </p:cNvPr>
          <p:cNvSpPr/>
          <p:nvPr userDrawn="1"/>
        </p:nvSpPr>
        <p:spPr>
          <a:xfrm>
            <a:off x="0" y="6318000"/>
            <a:ext cx="12192000" cy="540000"/>
          </a:xfrm>
          <a:prstGeom prst="rect">
            <a:avLst/>
          </a:prstGeom>
          <a:solidFill>
            <a:srgbClr val="0337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D09F4D-AFE6-4978-A645-D8FAECDF1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5C7E6-3334-4977-A4FE-500628FB7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DA1DB-DABC-4BFD-BAB6-39E059F538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2B99A97-4936-47BC-ACE7-13F44961B441}" type="datetimeFigureOut">
              <a:rPr lang="en-IE" smtClean="0"/>
              <a:pPr/>
              <a:t>03/05/2021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651AA-4BC6-474C-A299-DA09747D96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BF203-1926-4EE4-AB78-41B1636972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282E569-AC0D-4C29-9F25-BE3575235F03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69641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3374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3374F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3374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3374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3374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3374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D540F4-9A5E-4CC8-AC1D-D6E74314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167995"/>
          </a:xfrm>
        </p:spPr>
        <p:txBody>
          <a:bodyPr>
            <a:normAutofit/>
          </a:bodyPr>
          <a:lstStyle/>
          <a:p>
            <a:r>
              <a:rPr lang="en-US" sz="4400" b="1" dirty="0"/>
              <a:t>Title of the Project and Acronym</a:t>
            </a:r>
            <a:br>
              <a:rPr lang="en-US" sz="4400" b="1" dirty="0"/>
            </a:br>
            <a:br>
              <a:rPr lang="en-US" sz="4400" b="1" dirty="0"/>
            </a:br>
            <a:r>
              <a:rPr lang="en-US" sz="4400" dirty="0"/>
              <a:t>Targeted Call Title</a:t>
            </a:r>
            <a:endParaRPr lang="en-IE" sz="4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E7B073-DBE1-4243-80CC-EFFA1D231D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Applicant’s Name</a:t>
            </a:r>
          </a:p>
          <a:p>
            <a:r>
              <a:rPr lang="en-US" dirty="0"/>
              <a:t>Applicant’s Position</a:t>
            </a:r>
          </a:p>
          <a:p>
            <a:r>
              <a:rPr lang="en-US" dirty="0"/>
              <a:t>Applicant’s Affiliation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9917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0328D4D-08F6-4D92-9173-D83760B60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1142"/>
          </a:xfrm>
        </p:spPr>
        <p:txBody>
          <a:bodyPr>
            <a:normAutofit/>
          </a:bodyPr>
          <a:lstStyle/>
          <a:p>
            <a:r>
              <a:rPr lang="en-US" sz="4000" b="1" dirty="0"/>
              <a:t>Project Overview</a:t>
            </a:r>
            <a:endParaRPr lang="en-IE" sz="4000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1FA4CD1-7A2C-4129-9E88-3378442E8D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4271766"/>
              </p:ext>
            </p:extLst>
          </p:nvPr>
        </p:nvGraphicFramePr>
        <p:xfrm>
          <a:off x="838200" y="1455738"/>
          <a:ext cx="10515600" cy="472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520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5D6BC-035F-4502-B1A8-1957402B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408"/>
          </a:xfrm>
        </p:spPr>
        <p:txBody>
          <a:bodyPr>
            <a:normAutofit/>
          </a:bodyPr>
          <a:lstStyle/>
          <a:p>
            <a:r>
              <a:rPr lang="en-US" sz="4000" b="1" dirty="0"/>
              <a:t>Project’s Objectives and Work Packages</a:t>
            </a:r>
            <a:endParaRPr lang="en-IE" sz="40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C8B8EFD-BF9F-45C4-8153-6C8A45C8AC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64831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074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25353A3-A357-45A7-8659-D082FDDA4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/>
          </a:bodyPr>
          <a:lstStyle/>
          <a:p>
            <a:r>
              <a:rPr lang="en-US" sz="4000" b="1" dirty="0"/>
              <a:t>Project’s State of the Art</a:t>
            </a:r>
            <a:endParaRPr lang="en-IE" sz="40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000636-FAC7-41FD-9FE8-A2674CEE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6937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4C7E0B-BAC3-45F5-B6C1-772EC132A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9542"/>
          </a:xfrm>
        </p:spPr>
        <p:txBody>
          <a:bodyPr>
            <a:normAutofit/>
          </a:bodyPr>
          <a:lstStyle/>
          <a:p>
            <a:r>
              <a:rPr lang="en-US" sz="4000" b="1" dirty="0"/>
              <a:t>Project’s Methodology</a:t>
            </a:r>
            <a:endParaRPr lang="en-IE" sz="40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29D94F-A549-4BAF-91B6-B81AC6DE0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4668"/>
            <a:ext cx="10515600" cy="4822295"/>
          </a:xfrm>
        </p:spPr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9763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F3D34-296D-4D12-A647-3376FCE13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Project’s Resources</a:t>
            </a:r>
            <a:endParaRPr lang="en-IE" sz="4000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03FD97-52DC-4EE7-B5C4-8A90E1D55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477963"/>
            <a:ext cx="5157787" cy="823912"/>
          </a:xfrm>
        </p:spPr>
        <p:txBody>
          <a:bodyPr/>
          <a:lstStyle/>
          <a:p>
            <a:r>
              <a:rPr lang="en-US" dirty="0"/>
              <a:t>Human Resources &amp; Infrastructure</a:t>
            </a:r>
            <a:endParaRPr lang="en-I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41FF38A-CF42-42F5-A7B4-739A115DD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01875"/>
            <a:ext cx="5157787" cy="3887788"/>
          </a:xfrm>
        </p:spPr>
        <p:txBody>
          <a:bodyPr/>
          <a:lstStyle/>
          <a:p>
            <a:endParaRPr lang="en-IE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1A35EE7-919C-4810-BFF5-60A78BC9D9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1477963"/>
            <a:ext cx="5183188" cy="823912"/>
          </a:xfrm>
        </p:spPr>
        <p:txBody>
          <a:bodyPr/>
          <a:lstStyle/>
          <a:p>
            <a:r>
              <a:rPr lang="en-US" dirty="0"/>
              <a:t>Budget</a:t>
            </a:r>
            <a:endParaRPr lang="en-I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13220FB-3DBE-4868-B479-05135E81C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01875"/>
            <a:ext cx="5183188" cy="3887788"/>
          </a:xfrm>
        </p:spPr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39051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</a:spPr>
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350"/>
        </a:defPPr>
      </a:lstStyle>
      <a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44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Title of the Project and Acronym  Targeted Call Title</vt:lpstr>
      <vt:lpstr>Project Overview</vt:lpstr>
      <vt:lpstr>Project’s Objectives and Work Packages</vt:lpstr>
      <vt:lpstr>Project’s State of the Art</vt:lpstr>
      <vt:lpstr>Project’s Methodology</vt:lpstr>
      <vt:lpstr>Project’s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Cristina</dc:creator>
  <cp:lastModifiedBy>VBRI Sverige AB</cp:lastModifiedBy>
  <cp:revision>80</cp:revision>
  <dcterms:created xsi:type="dcterms:W3CDTF">2021-04-13T13:37:49Z</dcterms:created>
  <dcterms:modified xsi:type="dcterms:W3CDTF">2021-05-03T13:21:23Z</dcterms:modified>
</cp:coreProperties>
</file>